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9820" y="3917478"/>
            <a:ext cx="12384985" cy="30418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3089" y="8223750"/>
            <a:ext cx="7668331" cy="10724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9199" y="355592"/>
            <a:ext cx="6888602" cy="6100718"/>
            <a:chOff x="1689199" y="355592"/>
            <a:chExt cx="6888602" cy="61007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9199" y="355592"/>
              <a:ext cx="6888602" cy="61007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2997" y="355592"/>
            <a:ext cx="6821208" cy="6100718"/>
            <a:chOff x="9822997" y="355592"/>
            <a:chExt cx="6821208" cy="61007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2997" y="355592"/>
              <a:ext cx="6821208" cy="61007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1355" y="6437793"/>
            <a:ext cx="12055217" cy="10560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54051" y="8234898"/>
            <a:ext cx="5029207" cy="10496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2879" y="6437793"/>
            <a:ext cx="11575541" cy="10518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23813" y="287734"/>
            <a:ext cx="10263962" cy="5921023"/>
            <a:chOff x="7223813" y="287734"/>
            <a:chExt cx="10263962" cy="59210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813" y="287734"/>
              <a:ext cx="10263962" cy="59210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19861" y="173979"/>
            <a:ext cx="10646809" cy="6148532"/>
            <a:chOff x="-2519861" y="173979"/>
            <a:chExt cx="10646809" cy="61485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519861" y="173979"/>
              <a:ext cx="10646809" cy="6148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5731" y="515633"/>
            <a:ext cx="7887837" cy="1084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97093" y="1509432"/>
            <a:ext cx="9317689" cy="7266849"/>
            <a:chOff x="4397093" y="1509432"/>
            <a:chExt cx="9317689" cy="72668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7093" y="1509432"/>
              <a:ext cx="9317689" cy="7266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0174" y="8403656"/>
            <a:ext cx="12587448" cy="12258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5714" y="263736"/>
            <a:ext cx="11311444" cy="6907051"/>
            <a:chOff x="565714" y="263736"/>
            <a:chExt cx="11311444" cy="6907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714" y="263736"/>
              <a:ext cx="11311444" cy="6907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41248" y="263736"/>
            <a:ext cx="6256555" cy="7629945"/>
            <a:chOff x="11941248" y="263736"/>
            <a:chExt cx="6256555" cy="76299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41248" y="263736"/>
              <a:ext cx="6256555" cy="7629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64" y="3725502"/>
            <a:ext cx="7952212" cy="28865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3317" y="5361517"/>
            <a:ext cx="6670149" cy="1877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3316" y="3999371"/>
            <a:ext cx="8283871" cy="27770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725" y="236627"/>
            <a:ext cx="5577438" cy="99601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61884" y="2020074"/>
            <a:ext cx="8111038" cy="2740862"/>
            <a:chOff x="9661884" y="2020074"/>
            <a:chExt cx="8111038" cy="27408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61884" y="2020074"/>
              <a:ext cx="8111038" cy="27408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731" y="3273070"/>
            <a:ext cx="9013646" cy="9926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731" y="5150370"/>
            <a:ext cx="11076569" cy="9926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0254" y="7022335"/>
            <a:ext cx="12901769" cy="15056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24841" y="8693089"/>
            <a:ext cx="9692998" cy="10724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97555" y="668581"/>
            <a:ext cx="9624707" cy="14833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3" y="2078876"/>
            <a:ext cx="6575438" cy="6555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71635" y="1668151"/>
            <a:ext cx="10218300" cy="6949413"/>
            <a:chOff x="7171635" y="1668151"/>
            <a:chExt cx="10218300" cy="69494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1635" y="1668151"/>
              <a:ext cx="10218300" cy="6949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8543" y="325493"/>
            <a:ext cx="16386141" cy="35090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28959" y="3519897"/>
            <a:ext cx="6171429" cy="2688429"/>
            <a:chOff x="10128959" y="3519897"/>
            <a:chExt cx="6171429" cy="2688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28959" y="3519897"/>
              <a:ext cx="6171429" cy="2688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89450" y="6680731"/>
            <a:ext cx="10910937" cy="2652722"/>
            <a:chOff x="5389450" y="6680731"/>
            <a:chExt cx="10910937" cy="26527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9450" y="6680731"/>
              <a:ext cx="10910937" cy="2652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2627" y="168574"/>
            <a:ext cx="16386322" cy="38427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5985" y="3748491"/>
            <a:ext cx="15988591" cy="5376164"/>
            <a:chOff x="1605985" y="3748491"/>
            <a:chExt cx="15988591" cy="53761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985" y="3748491"/>
              <a:ext cx="15988591" cy="5376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59582" y="2193144"/>
            <a:ext cx="14544039" cy="5899426"/>
            <a:chOff x="2359582" y="2193144"/>
            <a:chExt cx="14544039" cy="58994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9582" y="2193144"/>
              <a:ext cx="14544039" cy="58994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92619" y="8520047"/>
            <a:ext cx="6345598" cy="1104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6453" y="383632"/>
            <a:ext cx="12733714" cy="9518451"/>
            <a:chOff x="2586453" y="383632"/>
            <a:chExt cx="12733714" cy="9518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6453" y="383632"/>
              <a:ext cx="12733714" cy="9518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3763" y="1290239"/>
            <a:ext cx="8577341" cy="7660638"/>
            <a:chOff x="763763" y="1290239"/>
            <a:chExt cx="8577341" cy="76606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763" y="1290239"/>
              <a:ext cx="8577341" cy="76606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5402" y="4634741"/>
            <a:ext cx="7125484" cy="10724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2023-07-05T15:44:28Z</dcterms:created>
  <dcterms:modified xsi:type="dcterms:W3CDTF">2023-07-05T15:44:28Z</dcterms:modified>
</cp:coreProperties>
</file>